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66" r:id="rId22"/>
    <p:sldId id="367" r:id="rId23"/>
    <p:sldId id="329" r:id="rId24"/>
    <p:sldId id="333" r:id="rId25"/>
    <p:sldId id="334" r:id="rId26"/>
    <p:sldId id="322" r:id="rId27"/>
    <p:sldId id="327" r:id="rId28"/>
    <p:sldId id="360" r:id="rId29"/>
    <p:sldId id="361" r:id="rId30"/>
    <p:sldId id="351" r:id="rId31"/>
    <p:sldId id="303" r:id="rId32"/>
    <p:sldId id="306" r:id="rId33"/>
    <p:sldId id="307" r:id="rId34"/>
    <p:sldId id="308" r:id="rId35"/>
    <p:sldId id="352" r:id="rId36"/>
    <p:sldId id="34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FFDE00"/>
    <a:srgbClr val="367C2B"/>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94" autoAdjust="0"/>
    <p:restoredTop sz="88347" autoAdjust="0"/>
  </p:normalViewPr>
  <p:slideViewPr>
    <p:cSldViewPr snapToGrid="0" snapToObjects="1">
      <p:cViewPr>
        <p:scale>
          <a:sx n="93" d="100"/>
          <a:sy n="93" d="100"/>
        </p:scale>
        <p:origin x="1232" y="632"/>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57" Type="http://schemas.microsoft.com/office/2015/10/relationships/revisionInfo" Target="revisionInfo.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CAE70A7A-2D7F-6F4C-9652-FF16ED79ED54}" srcId="{CC8F6D5A-3203-F449-B83D-C2C9F4140365}" destId="{695A0D5A-C6F0-CD45-AFA1-8DF0C59870DD}" srcOrd="0" destOrd="0" parTransId="{3F00B2FE-4A1B-1743-8171-37D67E06B325}" sibTransId="{C143B809-CA7D-4B46-9000-AEC177C42561}"/>
    <dgm:cxn modelId="{BF16344C-10F0-9C4A-B63E-9D569CFFBCDF}" type="presOf" srcId="{9FAD5CB5-75C5-0844-8999-13D2D872CAAA}" destId="{468E414A-9B14-874A-AB5A-2FF4C77FF4EA}"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F4EE523D-6C40-E946-AC2A-7195743FF988}" type="presOf" srcId="{CC8F6D5A-3203-F449-B83D-C2C9F4140365}" destId="{FB9E0A9E-E9AF-1D4A-B77D-31A810667CE6}" srcOrd="0" destOrd="0" presId="urn:microsoft.com/office/officeart/2005/8/layout/vList5"/>
    <dgm:cxn modelId="{92D8DA66-8E1E-E841-BF70-099DBBBC7BAF}" type="presOf" srcId="{695A0D5A-C6F0-CD45-AFA1-8DF0C59870DD}" destId="{C12BDFBF-6AA3-544C-A181-17B39D718E44}" srcOrd="0" destOrd="0" presId="urn:microsoft.com/office/officeart/2005/8/layout/vList5"/>
    <dgm:cxn modelId="{BFFF14ED-CFE4-9F44-96C4-FE7E3D296C94}" type="presParOf" srcId="{468E414A-9B14-874A-AB5A-2FF4C77FF4EA}" destId="{DF7D24D9-08D7-564A-86F9-5E608172B4B8}" srcOrd="0" destOrd="0" presId="urn:microsoft.com/office/officeart/2005/8/layout/vList5"/>
    <dgm:cxn modelId="{89576BE9-24F5-7547-8266-D93E11F923DE}" type="presParOf" srcId="{DF7D24D9-08D7-564A-86F9-5E608172B4B8}" destId="{FB9E0A9E-E9AF-1D4A-B77D-31A810667CE6}" srcOrd="0" destOrd="0" presId="urn:microsoft.com/office/officeart/2005/8/layout/vList5"/>
    <dgm:cxn modelId="{991EB868-3BC9-654E-8D18-E3E5C6113D62}"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21:20:39.354"/>
    </inkml:context>
    <inkml:brush xml:id="br0">
      <inkml:brushProperty name="width" value="0.35" units="cm"/>
      <inkml:brushProperty name="height" value="0.3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7083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274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1" Type="http://schemas.openxmlformats.org/officeDocument/2006/relationships/customXml" Target="../ink/ink1.xml"/><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jpg"/><Relationship Id="rId10"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 xmlns:a16="http://schemas.microsoft.com/office/drawing/2014/main"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 xmlns:a16="http://schemas.microsoft.com/office/drawing/2014/main" id="{14F5286B-694C-41B8-8D44-4FB88942EA9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 xmlns:a16="http://schemas.microsoft.com/office/drawing/2014/main"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 xmlns:a16="http://schemas.microsoft.com/office/drawing/2014/main"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 xmlns:a16="http://schemas.microsoft.com/office/drawing/2014/main"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 xmlns:a16="http://schemas.microsoft.com/office/drawing/2014/main"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 xmlns:a16="http://schemas.microsoft.com/office/drawing/2014/main"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cs typeface="Calibri"/>
              </a:rPr>
              <a:t>Alamofire</a:t>
            </a:r>
            <a:endParaRPr lang="en-US" dirty="0"/>
          </a:p>
        </p:txBody>
      </p:sp>
      <p:sp>
        <p:nvSpPr>
          <p:cNvPr id="39" name="TextBox 38">
            <a:extLst>
              <a:ext uri="{FF2B5EF4-FFF2-40B4-BE49-F238E27FC236}">
                <a16:creationId xmlns=""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 xmlns:a16="http://schemas.microsoft.com/office/drawing/2014/main"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 xmlns:a16="http://schemas.microsoft.com/office/drawing/2014/main"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 xmlns:a16="http://schemas.microsoft.com/office/drawing/2014/main"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xmlns="" id="{EAB785D7-6815-3447-8432-38292D8FDEE8}"/>
                  </a:ext>
                </a:extLst>
              </p14:cNvPr>
              <p14:cNvContentPartPr/>
              <p14:nvPr/>
            </p14:nvContentPartPr>
            <p14:xfrm>
              <a:off x="1124426" y="-753498"/>
              <a:ext cx="360" cy="360"/>
            </p14:xfrm>
          </p:contentPart>
        </mc:Choice>
        <mc:Fallback xmlns="">
          <p:pic>
            <p:nvPicPr>
              <p:cNvPr id="33" name="Ink 32">
                <a:extLst>
                  <a:ext uri="{FF2B5EF4-FFF2-40B4-BE49-F238E27FC236}">
                    <a16:creationId xmlns:a16="http://schemas.microsoft.com/office/drawing/2014/main" id="{EAB785D7-6815-3447-8432-38292D8FDEE8}"/>
                  </a:ext>
                </a:extLst>
              </p:cNvPr>
              <p:cNvPicPr/>
              <p:nvPr/>
            </p:nvPicPr>
            <p:blipFill>
              <a:blip r:embed="rId12"/>
              <a:stretch>
                <a:fillRect/>
              </a:stretch>
            </p:blipFill>
            <p:spPr>
              <a:xfrm>
                <a:off x="1061786" y="-816498"/>
                <a:ext cx="126000" cy="126000"/>
              </a:xfrm>
              <a:prstGeom prst="rect">
                <a:avLst/>
              </a:prstGeom>
            </p:spPr>
          </p:pic>
        </mc:Fallback>
      </mc:AlternateContent>
      <p:sp>
        <p:nvSpPr>
          <p:cNvPr id="37" name="Rectangle 36">
            <a:extLst>
              <a:ext uri="{FF2B5EF4-FFF2-40B4-BE49-F238E27FC236}">
                <a16:creationId xmlns:a16="http://schemas.microsoft.com/office/drawing/2014/main" xmlns="" id="{4E6C7422-1137-144E-B548-E41B97073BED}"/>
              </a:ext>
            </a:extLst>
          </p:cNvPr>
          <p:cNvSpPr/>
          <p:nvPr/>
        </p:nvSpPr>
        <p:spPr>
          <a:xfrm>
            <a:off x="2727702" y="3132594"/>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8" name="Rectangle 37">
            <a:extLst>
              <a:ext uri="{FF2B5EF4-FFF2-40B4-BE49-F238E27FC236}">
                <a16:creationId xmlns:a16="http://schemas.microsoft.com/office/drawing/2014/main" xmlns="" id="{3CC29864-3D5F-8346-AC54-F4B3E0D77A95}"/>
              </a:ext>
            </a:extLst>
          </p:cNvPr>
          <p:cNvSpPr/>
          <p:nvPr/>
        </p:nvSpPr>
        <p:spPr>
          <a:xfrm>
            <a:off x="3500033" y="4865821"/>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xmlns="" id="{31F88A1C-2422-9746-9F89-60A77A4DDCC1}"/>
              </a:ext>
            </a:extLst>
          </p:cNvPr>
          <p:cNvPicPr>
            <a:picLocks noChangeAspect="1"/>
          </p:cNvPicPr>
          <p:nvPr/>
        </p:nvPicPr>
        <p:blipFill>
          <a:blip r:embed="rId4"/>
          <a:stretch>
            <a:fillRect/>
          </a:stretch>
        </p:blipFill>
        <p:spPr>
          <a:xfrm>
            <a:off x="353391" y="1772626"/>
            <a:ext cx="11688417" cy="2809461"/>
          </a:xfrm>
          <a:prstGeom prst="rect">
            <a:avLst/>
          </a:prstGeom>
        </p:spPr>
      </p:pic>
      <p:sp>
        <p:nvSpPr>
          <p:cNvPr id="14" name="TextBox 13">
            <a:extLst>
              <a:ext uri="{FF2B5EF4-FFF2-40B4-BE49-F238E27FC236}">
                <a16:creationId xmlns:a16="http://schemas.microsoft.com/office/drawing/2014/main" xmlns="" id="{6D315168-B4E7-034E-8641-4F8ADCABEE05}"/>
              </a:ext>
            </a:extLst>
          </p:cNvPr>
          <p:cNvSpPr txBox="1"/>
          <p:nvPr/>
        </p:nvSpPr>
        <p:spPr>
          <a:xfrm>
            <a:off x="556390" y="5532134"/>
            <a:ext cx="11485418" cy="646331"/>
          </a:xfrm>
          <a:prstGeom prst="rect">
            <a:avLst/>
          </a:prstGeom>
          <a:noFill/>
        </p:spPr>
        <p:txBody>
          <a:bodyPr wrap="square" rtlCol="0">
            <a:spAutoFit/>
          </a:bodyPr>
          <a:lstStyle/>
          <a:p>
            <a:pPr marL="285750" indent="-285750">
              <a:buFont typeface="Arial" charset="0"/>
              <a:buChar char="•"/>
            </a:pPr>
            <a:r>
              <a:rPr lang="de-DE" b="1" dirty="0" err="1" smtClean="0">
                <a:solidFill>
                  <a:schemeClr val="accent1">
                    <a:lumMod val="50000"/>
                  </a:schemeClr>
                </a:solidFill>
                <a:latin typeface="Helvetica Neue" panose="02000503000000020004" pitchFamily="2" charset="0"/>
              </a:rPr>
              <a:t>Defination</a:t>
            </a:r>
            <a:r>
              <a:rPr lang="de-DE" b="1" dirty="0" smtClean="0">
                <a:solidFill>
                  <a:schemeClr val="accent1">
                    <a:lumMod val="50000"/>
                  </a:schemeClr>
                </a:solidFill>
                <a:latin typeface="Helvetica Neue" panose="02000503000000020004" pitchFamily="2" charset="0"/>
              </a:rPr>
              <a:t> </a:t>
            </a:r>
            <a:r>
              <a:rPr lang="de-DE" b="1" dirty="0" err="1" smtClean="0">
                <a:solidFill>
                  <a:schemeClr val="accent1">
                    <a:lumMod val="50000"/>
                  </a:schemeClr>
                </a:solidFill>
                <a:latin typeface="Helvetica Neue" panose="02000503000000020004" pitchFamily="2" charset="0"/>
              </a:rPr>
              <a:t>LoginViewController</a:t>
            </a:r>
            <a:r>
              <a:rPr lang="de-DE" b="1" dirty="0" smtClean="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and</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LoginViewControllerDelegate</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would</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have</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been</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helpful</a:t>
            </a:r>
            <a:r>
              <a:rPr lang="de-DE" b="1" dirty="0">
                <a:solidFill>
                  <a:schemeClr val="accent1">
                    <a:lumMod val="50000"/>
                  </a:schemeClr>
                </a:solidFill>
                <a:latin typeface="Helvetica Neue" panose="02000503000000020004" pitchFamily="2" charset="0"/>
              </a:rPr>
              <a:t> </a:t>
            </a:r>
            <a:r>
              <a:rPr lang="de-DE" b="1" dirty="0" err="1">
                <a:solidFill>
                  <a:schemeClr val="accent1">
                    <a:lumMod val="50000"/>
                  </a:schemeClr>
                </a:solidFill>
                <a:latin typeface="Helvetica Neue" panose="02000503000000020004" pitchFamily="2" charset="0"/>
              </a:rPr>
              <a:t>for</a:t>
            </a:r>
            <a:r>
              <a:rPr lang="de-DE" b="1" dirty="0">
                <a:solidFill>
                  <a:schemeClr val="accent1">
                    <a:lumMod val="50000"/>
                  </a:schemeClr>
                </a:solidFill>
                <a:latin typeface="Helvetica Neue" panose="02000503000000020004" pitchFamily="2" charset="0"/>
              </a:rPr>
              <a:t> </a:t>
            </a:r>
            <a:r>
              <a:rPr lang="de-DE" b="1" dirty="0" err="1" smtClean="0">
                <a:solidFill>
                  <a:schemeClr val="accent1">
                    <a:lumMod val="50000"/>
                  </a:schemeClr>
                </a:solidFill>
                <a:latin typeface="Helvetica Neue" panose="02000503000000020004" pitchFamily="2" charset="0"/>
              </a:rPr>
              <a:t>beginners</a:t>
            </a:r>
            <a:r>
              <a:rPr lang="de-DE" b="1" dirty="0" smtClean="0">
                <a:solidFill>
                  <a:schemeClr val="accent1">
                    <a:lumMod val="50000"/>
                  </a:schemeClr>
                </a:solidFill>
                <a:latin typeface="Helvetica Neue" panose="02000503000000020004" pitchFamily="2" charset="0"/>
              </a:rPr>
              <a:t>.</a:t>
            </a:r>
            <a:endParaRPr lang="de-DE" b="1" dirty="0">
              <a:solidFill>
                <a:schemeClr val="accent1">
                  <a:lumMod val="50000"/>
                </a:schemeClr>
              </a:solidFill>
              <a:latin typeface="Helvetica Neue" panose="02000503000000020004" pitchFamily="2" charset="0"/>
            </a:endParaRPr>
          </a:p>
        </p:txBody>
      </p:sp>
      <p:pic>
        <p:nvPicPr>
          <p:cNvPr id="18" name="Graphic 17" descr="Information">
            <a:extLst>
              <a:ext uri="{FF2B5EF4-FFF2-40B4-BE49-F238E27FC236}">
                <a16:creationId xmlns:a16="http://schemas.microsoft.com/office/drawing/2014/main" xmlns="" id="{94952A63-6260-484F-BEC6-32FB30D1E55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153400" y="3533947"/>
            <a:ext cx="914400" cy="914400"/>
          </a:xfrm>
          <a:prstGeom prst="rect">
            <a:avLst/>
          </a:prstGeom>
        </p:spPr>
      </p:pic>
      <p:sp>
        <p:nvSpPr>
          <p:cNvPr id="12" name="TextBox 11">
            <a:extLst>
              <a:ext uri="{FF2B5EF4-FFF2-40B4-BE49-F238E27FC236}">
                <a16:creationId xmlns:a16="http://schemas.microsoft.com/office/drawing/2014/main" xmlns="" id="{6D315168-B4E7-034E-8641-4F8ADCABEE05}"/>
              </a:ext>
            </a:extLst>
          </p:cNvPr>
          <p:cNvSpPr txBox="1"/>
          <p:nvPr/>
        </p:nvSpPr>
        <p:spPr>
          <a:xfrm>
            <a:off x="1470794" y="4562313"/>
            <a:ext cx="9155646" cy="307777"/>
          </a:xfrm>
          <a:prstGeom prst="rect">
            <a:avLst/>
          </a:prstGeom>
          <a:noFill/>
        </p:spPr>
        <p:txBody>
          <a:bodyPr wrap="square" rtlCol="0">
            <a:spAutoFit/>
          </a:bodyPr>
          <a:lstStyle/>
          <a:p>
            <a:pPr algn="ctr"/>
            <a:r>
              <a:rPr lang="de-DE" sz="1400" i="1" dirty="0" err="1" smtClean="0">
                <a:solidFill>
                  <a:srgbClr val="D22F1A"/>
                </a:solidFill>
                <a:latin typeface="Helvetica Neue" panose="02000503000000020004" pitchFamily="2" charset="0"/>
              </a:rPr>
              <a:t>Figure</a:t>
            </a:r>
            <a:r>
              <a:rPr lang="de-DE" sz="1400" i="1" dirty="0" smtClean="0">
                <a:solidFill>
                  <a:srgbClr val="D22F1A"/>
                </a:solidFill>
                <a:latin typeface="Helvetica Neue" panose="02000503000000020004" pitchFamily="2" charset="0"/>
              </a:rPr>
              <a:t>: Screenshot </a:t>
            </a:r>
            <a:r>
              <a:rPr lang="de-DE" sz="1400" i="1" dirty="0" err="1" smtClean="0">
                <a:solidFill>
                  <a:srgbClr val="D22F1A"/>
                </a:solidFill>
                <a:latin typeface="Helvetica Neue" panose="02000503000000020004" pitchFamily="2" charset="0"/>
              </a:rPr>
              <a:t>from</a:t>
            </a:r>
            <a:r>
              <a:rPr lang="de-DE" sz="1400" i="1" dirty="0" smtClean="0">
                <a:solidFill>
                  <a:srgbClr val="D22F1A"/>
                </a:solidFill>
                <a:latin typeface="Helvetica Neue" panose="02000503000000020004" pitchFamily="2" charset="0"/>
              </a:rPr>
              <a:t> </a:t>
            </a:r>
            <a:r>
              <a:rPr lang="de-DE" sz="1400" i="1" dirty="0" err="1" smtClean="0">
                <a:solidFill>
                  <a:srgbClr val="D22F1A"/>
                </a:solidFill>
                <a:latin typeface="Helvetica Neue" panose="02000503000000020004" pitchFamily="2" charset="0"/>
              </a:rPr>
              <a:t>README.md</a:t>
            </a:r>
            <a:endParaRPr lang="de-DE" sz="1400" i="1" dirty="0">
              <a:solidFill>
                <a:srgbClr val="D22F1A"/>
              </a:solidFill>
              <a:latin typeface="Helvetica Neue" panose="02000503000000020004" pitchFamily="2" charset="0"/>
            </a:endParaRPr>
          </a:p>
        </p:txBody>
      </p:sp>
    </p:spTree>
    <p:extLst>
      <p:ext uri="{BB962C8B-B14F-4D97-AF65-F5344CB8AC3E}">
        <p14:creationId xmlns:p14="http://schemas.microsoft.com/office/powerpoint/2010/main" val="132431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 xmlns:a16="http://schemas.microsoft.com/office/drawing/2014/main" val="1700266876"/>
                    </a:ext>
                  </a:extLst>
                </a:gridCol>
                <a:gridCol w="2243470">
                  <a:extLst>
                    <a:ext uri="{9D8B030D-6E8A-4147-A177-3AD203B41FA5}">
                      <a16:colId xmlns="" xmlns:a16="http://schemas.microsoft.com/office/drawing/2014/main" val="3043287254"/>
                    </a:ext>
                  </a:extLst>
                </a:gridCol>
                <a:gridCol w="2147777">
                  <a:extLst>
                    <a:ext uri="{9D8B030D-6E8A-4147-A177-3AD203B41FA5}">
                      <a16:colId xmlns="" xmlns:a16="http://schemas.microsoft.com/office/drawing/2014/main" val="3762088273"/>
                    </a:ext>
                  </a:extLst>
                </a:gridCol>
                <a:gridCol w="935665">
                  <a:extLst>
                    <a:ext uri="{9D8B030D-6E8A-4147-A177-3AD203B41FA5}">
                      <a16:colId xmlns="" xmlns:a16="http://schemas.microsoft.com/office/drawing/2014/main" val="1884659188"/>
                    </a:ext>
                  </a:extLst>
                </a:gridCol>
                <a:gridCol w="712381">
                  <a:extLst>
                    <a:ext uri="{9D8B030D-6E8A-4147-A177-3AD203B41FA5}">
                      <a16:colId xmlns="" xmlns:a16="http://schemas.microsoft.com/office/drawing/2014/main" val="102688398"/>
                    </a:ext>
                  </a:extLst>
                </a:gridCol>
                <a:gridCol w="777841">
                  <a:extLst>
                    <a:ext uri="{9D8B030D-6E8A-4147-A177-3AD203B41FA5}">
                      <a16:colId xmlns=""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 xmlns:a16="http://schemas.microsoft.com/office/drawing/2014/main"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4289475998"/>
                  </a:ext>
                </a:extLst>
              </a:tr>
            </a:tbl>
          </a:graphicData>
        </a:graphic>
      </p:graphicFrame>
      <p:sp>
        <p:nvSpPr>
          <p:cNvPr id="30" name="Pentagon 29">
            <a:extLst>
              <a:ext uri="{FF2B5EF4-FFF2-40B4-BE49-F238E27FC236}">
                <a16:creationId xmlns=""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dirty="0" smtClean="0">
                <a:latin typeface="Helvetica Neue" charset="0"/>
                <a:ea typeface="Helvetica Neue" charset="0"/>
                <a:cs typeface="Helvetica Neue" charset="0"/>
              </a:rPr>
              <a:t>Requirements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Use </a:t>
            </a:r>
            <a:r>
              <a:rPr lang="en-US" dirty="0" smtClean="0">
                <a:latin typeface="Helvetica Neue" charset="0"/>
                <a:ea typeface="Helvetica Neue" charset="0"/>
                <a:cs typeface="Helvetica Neue" charset="0"/>
              </a:rPr>
              <a:t>cases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smtClean="0">
                <a:latin typeface="Helvetica Neue" charset="0"/>
                <a:ea typeface="Helvetica Neue" charset="0"/>
                <a:cs typeface="Helvetica Neue" charset="0"/>
              </a:rPr>
              <a:t>Architecture</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36</a:t>
            </a:fld>
            <a:endParaRPr lang="en-US" dirty="0">
              <a:solidFill>
                <a:schemeClr val="bg1"/>
              </a:solidFill>
            </a:endParaRPr>
          </a:p>
        </p:txBody>
      </p:sp>
      <p:pic>
        <p:nvPicPr>
          <p:cNvPr id="9" name="صورة 11">
            <a:extLst>
              <a:ext uri="{FF2B5EF4-FFF2-40B4-BE49-F238E27FC236}">
                <a16:creationId xmlns="" xmlns:a16="http://schemas.microsoft.com/office/drawing/2014/main"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 xmlns:a16="http://schemas.microsoft.com/office/drawing/2014/main"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 xmlns:a16="http://schemas.microsoft.com/office/drawing/2014/main"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 xmlns:a16="http://schemas.microsoft.com/office/drawing/2014/main"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 xmlns:a16="http://schemas.microsoft.com/office/drawing/2014/main"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 xmlns:a16="http://schemas.microsoft.com/office/drawing/2014/main"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 xmlns:a16="http://schemas.microsoft.com/office/drawing/2014/main"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 xmlns:a16="http://schemas.microsoft.com/office/drawing/2014/main"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 xmlns:a16="http://schemas.microsoft.com/office/drawing/2014/main" id="{0CAFFE40-85B0-45F9-AB7B-9E46456FCC1D}"/>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19.12.2019</a:t>
            </a:r>
            <a:endParaRPr lang="en-US">
              <a:solidFill>
                <a:schemeClr val="bg1"/>
              </a:solidFill>
            </a:endParaRPr>
          </a:p>
        </p:txBody>
      </p:sp>
      <p:sp>
        <p:nvSpPr>
          <p:cNvPr id="5" name="Footer Placeholder 4">
            <a:extLst>
              <a:ext uri="{FF2B5EF4-FFF2-40B4-BE49-F238E27FC236}">
                <a16:creationId xmlns=""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TotalTime>
  <Words>2100</Words>
  <Application>Microsoft Macintosh PowerPoint</Application>
  <PresentationFormat>Widescreen</PresentationFormat>
  <Paragraphs>498</Paragraphs>
  <Slides>36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438</cp:revision>
  <dcterms:created xsi:type="dcterms:W3CDTF">2019-10-21T07:54:10Z</dcterms:created>
  <dcterms:modified xsi:type="dcterms:W3CDTF">2019-12-18T21:35:21Z</dcterms:modified>
</cp:coreProperties>
</file>